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6" r:id="rId10"/>
    <p:sldId id="268" r:id="rId11"/>
    <p:sldId id="26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19B1D-F2C6-4828-9194-452D2D0B9093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A3E72CD6-7AEB-4023-B30F-9652E8FBCAD8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2410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19B1D-F2C6-4828-9194-452D2D0B9093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2CD6-7AEB-4023-B30F-9652E8FBCAD8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1551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19B1D-F2C6-4828-9194-452D2D0B9093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2CD6-7AEB-4023-B30F-9652E8FBCAD8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6640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19B1D-F2C6-4828-9194-452D2D0B9093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2CD6-7AEB-4023-B30F-9652E8FBCAD8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6385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19B1D-F2C6-4828-9194-452D2D0B9093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2CD6-7AEB-4023-B30F-9652E8FBCAD8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9027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19B1D-F2C6-4828-9194-452D2D0B9093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2CD6-7AEB-4023-B30F-9652E8FBCAD8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2479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19B1D-F2C6-4828-9194-452D2D0B9093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2CD6-7AEB-4023-B30F-9652E8FBCAD8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2682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19B1D-F2C6-4828-9194-452D2D0B9093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2CD6-7AEB-4023-B30F-9652E8FBCAD8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6235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19B1D-F2C6-4828-9194-452D2D0B9093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2CD6-7AEB-4023-B30F-9652E8FBC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31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19B1D-F2C6-4828-9194-452D2D0B9093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2CD6-7AEB-4023-B30F-9652E8FBCAD8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8631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BB19B1D-F2C6-4828-9194-452D2D0B9093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72CD6-7AEB-4023-B30F-9652E8FBCAD8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9323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19B1D-F2C6-4828-9194-452D2D0B9093}" type="datetimeFigureOut">
              <a:rPr lang="en-US" smtClean="0"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A3E72CD6-7AEB-4023-B30F-9652E8FBCAD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455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../Handout/Agenda%20Final%20Version%20--%20Moolin%202021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../Handout/Acknowledgements%20--%20Moolin%202021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benco@alaska.ne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C69834E-5EEE-4D61-833E-0492889645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58E5D9BA-46E7-4BFA-9C74-75495BF6F5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B033D76-5800-44B6-AFE9-EE21069351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22D6F85-FFBA-4F81-AEE5-AAA17CB7A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204" y="865667"/>
            <a:ext cx="10451592" cy="4389120"/>
          </a:xfrm>
          <a:prstGeom prst="rect">
            <a:avLst/>
          </a:prstGeom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lt2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3B31514-E6DF-4357-9EEA-EFB798308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796" y="1030259"/>
            <a:ext cx="10122408" cy="4059936"/>
          </a:xfrm>
          <a:prstGeom prst="rect">
            <a:avLst/>
          </a:prstGeom>
          <a:ln>
            <a:solidFill>
              <a:srgbClr val="949494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01F862-8DDB-4D10-92A8-AA339BA67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7071" y="952513"/>
            <a:ext cx="9099255" cy="2537251"/>
          </a:xfrm>
        </p:spPr>
        <p:txBody>
          <a:bodyPr anchor="ctr">
            <a:normAutofit/>
          </a:bodyPr>
          <a:lstStyle/>
          <a:p>
            <a:pPr algn="ctr"/>
            <a:r>
              <a:rPr lang="en-US" sz="7200" dirty="0">
                <a:solidFill>
                  <a:srgbClr val="454545"/>
                </a:solidFill>
              </a:rPr>
              <a:t>Welcome!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85D532-843E-4ACE-B7C2-696D2FE3F9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3691" y="2799287"/>
            <a:ext cx="9120954" cy="744373"/>
          </a:xfrm>
        </p:spPr>
        <p:txBody>
          <a:bodyPr>
            <a:noAutofit/>
          </a:bodyPr>
          <a:lstStyle/>
          <a:p>
            <a:pPr algn="ctr">
              <a:lnSpc>
                <a:spcPct val="110000"/>
              </a:lnSpc>
            </a:pPr>
            <a:r>
              <a:rPr lang="en-US" sz="2000" b="1" dirty="0">
                <a:solidFill>
                  <a:schemeClr val="accent1"/>
                </a:solidFill>
              </a:rPr>
              <a:t>Public &amp; stakeholder engagement </a:t>
            </a:r>
          </a:p>
          <a:p>
            <a:pPr algn="ctr">
              <a:lnSpc>
                <a:spcPct val="110000"/>
              </a:lnSpc>
            </a:pPr>
            <a:r>
              <a:rPr lang="en-US" sz="2000" b="1" dirty="0">
                <a:solidFill>
                  <a:schemeClr val="accent1"/>
                </a:solidFill>
              </a:rPr>
              <a:t>for engineering &amp; construction projects in </a:t>
            </a:r>
            <a:r>
              <a:rPr lang="en-US" sz="2000" b="1" dirty="0" err="1">
                <a:solidFill>
                  <a:schemeClr val="accent1"/>
                </a:solidFill>
              </a:rPr>
              <a:t>alaska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C401D57-600A-4C91-AC9A-14CA1ED6F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12BDC66-00FA-4A3F-9BC7-BE05FF770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B38A0EC4-1681-4722-B00E-73B01386C0D8}"/>
              </a:ext>
            </a:extLst>
          </p:cNvPr>
          <p:cNvSpPr txBox="1"/>
          <p:nvPr/>
        </p:nvSpPr>
        <p:spPr>
          <a:xfrm>
            <a:off x="2931465" y="4071212"/>
            <a:ext cx="63504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2021 Moolin Project Management Seminar</a:t>
            </a:r>
          </a:p>
        </p:txBody>
      </p:sp>
    </p:spTree>
    <p:extLst>
      <p:ext uri="{BB962C8B-B14F-4D97-AF65-F5344CB8AC3E}">
        <p14:creationId xmlns:p14="http://schemas.microsoft.com/office/powerpoint/2010/main" val="19578597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F9E1FA7-3772-4F23-989D-2D09AF0720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3340" y="0"/>
            <a:ext cx="92253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052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E51D4-7BCF-471C-AA7E-33B569A21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Remember all stakeholders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B0E9D-BE37-4BC8-B3A3-678EF25F11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Not just “the public”</a:t>
            </a:r>
          </a:p>
          <a:p>
            <a:r>
              <a:rPr lang="en-US" b="1" dirty="0"/>
              <a:t>The bridge </a:t>
            </a:r>
            <a:r>
              <a:rPr lang="en-US" b="1"/>
              <a:t>is open!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27782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5CECC-F6D0-48F1-8193-17D3766D4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/>
              <a:t>COFFEE BREAK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04E6D-CC30-453E-9C39-840CE04803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4400" dirty="0"/>
          </a:p>
          <a:p>
            <a:pPr marL="0" indent="0">
              <a:buNone/>
            </a:pPr>
            <a:r>
              <a:rPr lang="en-US" sz="4400" dirty="0"/>
              <a:t>Seminar resumes </a:t>
            </a:r>
            <a:r>
              <a:rPr lang="en-US" sz="4400"/>
              <a:t>at 10:15 am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211772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6B7F9-A1D2-4B5E-9951-F2666FA1B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Remarks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CDCD9E-02A6-4146-B0E0-B081ADD41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Seminar history</a:t>
            </a:r>
          </a:p>
          <a:p>
            <a:r>
              <a:rPr lang="en-US" b="1" dirty="0"/>
              <a:t>Agenda review</a:t>
            </a:r>
          </a:p>
          <a:p>
            <a:r>
              <a:rPr lang="en-US" b="1" dirty="0"/>
              <a:t>Supporter acknowledgements</a:t>
            </a:r>
          </a:p>
          <a:p>
            <a:r>
              <a:rPr lang="en-US" b="1" dirty="0"/>
              <a:t>Zoom platform protocol</a:t>
            </a:r>
          </a:p>
          <a:p>
            <a:r>
              <a:rPr lang="en-US" b="1" dirty="0"/>
              <a:t>Seminar evaluation</a:t>
            </a:r>
          </a:p>
          <a:p>
            <a:r>
              <a:rPr lang="en-US" b="1" dirty="0" err="1"/>
              <a:t>PDH</a:t>
            </a:r>
            <a:r>
              <a:rPr lang="en-US" b="1"/>
              <a:t> certificate</a:t>
            </a:r>
            <a:endParaRPr lang="en-US" b="1" dirty="0"/>
          </a:p>
          <a:p>
            <a:r>
              <a:rPr lang="en-US" b="1" dirty="0"/>
              <a:t>Remember ALL stakeholders</a:t>
            </a:r>
          </a:p>
        </p:txBody>
      </p:sp>
    </p:spTree>
    <p:extLst>
      <p:ext uri="{BB962C8B-B14F-4D97-AF65-F5344CB8AC3E}">
        <p14:creationId xmlns:p14="http://schemas.microsoft.com/office/powerpoint/2010/main" val="341275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5A6F6-E70E-4942-AB06-21C17337F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Seminar history, briefly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0B0D22-CCF8-47D5-B71D-1AF198D71B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Frank Moolin and the Moolin Endowment</a:t>
            </a:r>
          </a:p>
          <a:p>
            <a:r>
              <a:rPr lang="en-US" b="1" dirty="0"/>
              <a:t>2013 – Mega Projects</a:t>
            </a:r>
          </a:p>
          <a:p>
            <a:r>
              <a:rPr lang="en-US" b="1" dirty="0"/>
              <a:t>2015 – Alternative Project Delivery Systems for Governments in Alaska</a:t>
            </a:r>
          </a:p>
          <a:p>
            <a:r>
              <a:rPr lang="en-US" b="1" dirty="0"/>
              <a:t>2016 – Environmentally Sustainable Construction Practices in Cold Regions</a:t>
            </a:r>
          </a:p>
          <a:p>
            <a:r>
              <a:rPr lang="en-US" b="1" dirty="0"/>
              <a:t>2018 – Cold Regions &amp; Remote Construction Projects</a:t>
            </a:r>
          </a:p>
          <a:p>
            <a:r>
              <a:rPr lang="en-US" b="1" dirty="0"/>
              <a:t>2021 – Public &amp; Stakeholder Engagement for Engineering &amp; Construction Projects in Alaska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944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5F5C6-B91D-48C0-B67E-B1ABFDF3B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7212A-D852-4EB8-85C5-1B28DDC914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(handout)</a:t>
            </a:r>
          </a:p>
          <a:p>
            <a:r>
              <a:rPr lang="en-US" b="1" dirty="0">
                <a:hlinkClick r:id="rId2" action="ppaction://hlinkfile"/>
              </a:rPr>
              <a:t>..\Handout\Agenda Final Version -- Moolin 2021.docx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11689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2D566-066B-4FFE-8CC0-657F83960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acknowldgements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10D4F-EB8F-4319-A203-F5AD59D4C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(handout)</a:t>
            </a:r>
          </a:p>
          <a:p>
            <a:r>
              <a:rPr lang="en-US" b="1" dirty="0">
                <a:hlinkClick r:id="rId2" action="ppaction://hlinkfile"/>
              </a:rPr>
              <a:t>..\Handout\Acknowledgements -- Moolin 2021.docx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74739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52A03-A64E-4458-8551-785D34225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materials?  Contact 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11DB6-318A-4AA7-B5DB-7A5AB8D568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benco@alaska.net</a:t>
            </a:r>
            <a:endParaRPr lang="en-US" sz="2800" dirty="0"/>
          </a:p>
          <a:p>
            <a:r>
              <a:rPr lang="en-US" sz="2800" dirty="0"/>
              <a:t>907-347-5384</a:t>
            </a:r>
          </a:p>
        </p:txBody>
      </p:sp>
    </p:spTree>
    <p:extLst>
      <p:ext uri="{BB962C8B-B14F-4D97-AF65-F5344CB8AC3E}">
        <p14:creationId xmlns:p14="http://schemas.microsoft.com/office/powerpoint/2010/main" val="3426331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A1066-B796-4872-9BFD-314A5704C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zooming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D7B02-063A-458D-96F3-58F165755B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Turn off your camera &amp; microphone</a:t>
            </a:r>
          </a:p>
          <a:p>
            <a:r>
              <a:rPr lang="en-US" b="1" dirty="0"/>
              <a:t>Use chat box for questions and comments</a:t>
            </a:r>
          </a:p>
          <a:p>
            <a:r>
              <a:rPr lang="en-US" b="1" dirty="0"/>
              <a:t>We’ll have breakout groups for one session this morning.</a:t>
            </a:r>
          </a:p>
        </p:txBody>
      </p:sp>
    </p:spTree>
    <p:extLst>
      <p:ext uri="{BB962C8B-B14F-4D97-AF65-F5344CB8AC3E}">
        <p14:creationId xmlns:p14="http://schemas.microsoft.com/office/powerpoint/2010/main" val="1897419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088C5-F804-4E86-A7E8-4F99398D6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Seminar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F66D2-1FCB-4C4C-90AD-0285E47F24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Survey Monkey after seminar close</a:t>
            </a:r>
          </a:p>
        </p:txBody>
      </p:sp>
    </p:spTree>
    <p:extLst>
      <p:ext uri="{BB962C8B-B14F-4D97-AF65-F5344CB8AC3E}">
        <p14:creationId xmlns:p14="http://schemas.microsoft.com/office/powerpoint/2010/main" val="3876340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D20BF-E5A1-4772-80F0-14E1CAE69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6021" y="867619"/>
            <a:ext cx="9603275" cy="1049235"/>
          </a:xfrm>
        </p:spPr>
        <p:txBody>
          <a:bodyPr/>
          <a:lstStyle/>
          <a:p>
            <a:r>
              <a:rPr lang="en-US" dirty="0"/>
              <a:t>For those who attend full 8 hours …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B0627A-A05F-4EA4-A768-AFEB9D33F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68169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3261</TotalTime>
  <Words>190</Words>
  <Application>Microsoft Office PowerPoint</Application>
  <PresentationFormat>Widescreen</PresentationFormat>
  <Paragraphs>41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Gill Sans MT</vt:lpstr>
      <vt:lpstr>Gallery</vt:lpstr>
      <vt:lpstr>Welcome!</vt:lpstr>
      <vt:lpstr>Remarks outline</vt:lpstr>
      <vt:lpstr>Seminar history, briefly</vt:lpstr>
      <vt:lpstr>Agenda review</vt:lpstr>
      <vt:lpstr>acknowldgements</vt:lpstr>
      <vt:lpstr>No materials?  Contact ….</vt:lpstr>
      <vt:lpstr>zooming</vt:lpstr>
      <vt:lpstr>Seminar evaluation</vt:lpstr>
      <vt:lpstr>For those who attend full 8 hours …</vt:lpstr>
      <vt:lpstr>PowerPoint Presentation</vt:lpstr>
      <vt:lpstr>Remember all stakeholders</vt:lpstr>
      <vt:lpstr>COFFEE BREAK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Welcome!</dc:title>
  <dc:creator>Larry Bennett</dc:creator>
  <cp:lastModifiedBy>Larry Bennett</cp:lastModifiedBy>
  <cp:revision>16</cp:revision>
  <dcterms:created xsi:type="dcterms:W3CDTF">2021-10-26T00:09:23Z</dcterms:created>
  <dcterms:modified xsi:type="dcterms:W3CDTF">2021-11-20T21:38:39Z</dcterms:modified>
</cp:coreProperties>
</file>